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2" r:id="rId4"/>
    <p:sldId id="257" r:id="rId5"/>
    <p:sldId id="263" r:id="rId6"/>
    <p:sldId id="266" r:id="rId7"/>
    <p:sldId id="260" r:id="rId8"/>
    <p:sldId id="264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3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1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5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9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77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8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2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57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56616"/>
            <a:ext cx="10582275" cy="59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6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3783" y="1566065"/>
            <a:ext cx="20943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FATHY GAD</a:t>
            </a:r>
          </a:p>
          <a:p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DAR GROUP</a:t>
            </a:r>
          </a:p>
          <a:p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HIRAM RODRIGUEZ</a:t>
            </a:r>
          </a:p>
          <a:p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CORE STUDIO</a:t>
            </a:r>
          </a:p>
          <a:p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MICHEL KERO</a:t>
            </a: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CORE </a:t>
            </a: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STUIDO</a:t>
            </a:r>
          </a:p>
          <a:p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HANSHEN SUN</a:t>
            </a: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</a:t>
            </a:r>
          </a:p>
          <a:p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LELAND CURTIS</a:t>
            </a: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SMITHGROUP JJR</a:t>
            </a:r>
          </a:p>
          <a:p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AECHACKATHON 2017</a:t>
            </a:r>
            <a:endParaRPr 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1"/>
          <a:stretch/>
        </p:blipFill>
        <p:spPr>
          <a:xfrm>
            <a:off x="2800350" y="352425"/>
            <a:ext cx="8959521" cy="57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0" r="4404"/>
          <a:stretch/>
        </p:blipFill>
        <p:spPr>
          <a:xfrm>
            <a:off x="8474848" y="1158653"/>
            <a:ext cx="3083683" cy="21846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2" b="465"/>
          <a:stretch/>
        </p:blipFill>
        <p:spPr>
          <a:xfrm>
            <a:off x="4492459" y="1155808"/>
            <a:ext cx="3188868" cy="21874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4350" r="4754" b="55660"/>
          <a:stretch/>
        </p:blipFill>
        <p:spPr>
          <a:xfrm>
            <a:off x="562105" y="3605841"/>
            <a:ext cx="10996426" cy="2428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100" y="107577"/>
            <a:ext cx="12026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Problem: Repetitive groups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5" t="55438" r="5188" b="7150"/>
          <a:stretch/>
        </p:blipFill>
        <p:spPr>
          <a:xfrm>
            <a:off x="562104" y="1192191"/>
            <a:ext cx="3136834" cy="216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77800"/>
            <a:ext cx="5679347" cy="2848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100" y="817256"/>
            <a:ext cx="599122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Set child-parent relationships</a:t>
            </a:r>
          </a:p>
          <a:p>
            <a:endParaRPr lang="en-US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Automate placement + updating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5"/>
          <a:stretch/>
        </p:blipFill>
        <p:spPr>
          <a:xfrm>
            <a:off x="165100" y="2978095"/>
            <a:ext cx="11823700" cy="34163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t="390" r="7520"/>
          <a:stretch/>
        </p:blipFill>
        <p:spPr>
          <a:xfrm>
            <a:off x="861848" y="858842"/>
            <a:ext cx="10068581" cy="55248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4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Revilations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16" b="2777"/>
          <a:stretch/>
        </p:blipFill>
        <p:spPr>
          <a:xfrm>
            <a:off x="171450" y="139625"/>
            <a:ext cx="11868150" cy="630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2" y="1217656"/>
            <a:ext cx="10573407" cy="4528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07273"/>
            <a:ext cx="12026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Enables smart guide plates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0524" y="1498601"/>
            <a:ext cx="3258207" cy="367249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35284" y="2153303"/>
            <a:ext cx="6042923" cy="301778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62237" y="1440078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GUIDE PLATES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298731" y="1578578"/>
            <a:ext cx="441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660871" y="1717077"/>
            <a:ext cx="0" cy="43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6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5100" y="1699057"/>
            <a:ext cx="11728265" cy="3675340"/>
            <a:chOff x="-142826" y="1581317"/>
            <a:chExt cx="12544381" cy="39310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826" y="1581317"/>
              <a:ext cx="4644787" cy="393109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755" y="2148608"/>
              <a:ext cx="3225800" cy="30430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599" y="2148608"/>
              <a:ext cx="4350951" cy="2796509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5100" y="307273"/>
            <a:ext cx="12026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Parent-Child relationships are scalable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4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992224"/>
            <a:ext cx="121919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6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239" y="3769596"/>
            <a:ext cx="1219199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https://github.com/mkero-tt/Revilations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6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85</Words>
  <Application>Microsoft Office PowerPoint</Application>
  <PresentationFormat>Widescreen</PresentationFormat>
  <Paragraphs>31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SmithGroupJJR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Leland Curtis</dc:creator>
  <cp:lastModifiedBy>Leland Curtis</cp:lastModifiedBy>
  <cp:revision>32</cp:revision>
  <dcterms:created xsi:type="dcterms:W3CDTF">2017-10-21T19:53:28Z</dcterms:created>
  <dcterms:modified xsi:type="dcterms:W3CDTF">2017-10-22T19:14:42Z</dcterms:modified>
</cp:coreProperties>
</file>